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7" r:id="rId1"/>
  </p:sldMasterIdLst>
  <p:notesMasterIdLst>
    <p:notesMasterId r:id="rId16"/>
  </p:notesMasterIdLst>
  <p:sldIdLst>
    <p:sldId id="256" r:id="rId2"/>
    <p:sldId id="280" r:id="rId3"/>
    <p:sldId id="281" r:id="rId4"/>
    <p:sldId id="282" r:id="rId5"/>
    <p:sldId id="283" r:id="rId6"/>
    <p:sldId id="284" r:id="rId7"/>
    <p:sldId id="286" r:id="rId8"/>
    <p:sldId id="285" r:id="rId9"/>
    <p:sldId id="287" r:id="rId10"/>
    <p:sldId id="288" r:id="rId11"/>
    <p:sldId id="289" r:id="rId12"/>
    <p:sldId id="290" r:id="rId13"/>
    <p:sldId id="291" r:id="rId14"/>
    <p:sldId id="292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74" autoAdjust="0"/>
  </p:normalViewPr>
  <p:slideViewPr>
    <p:cSldViewPr snapToGrid="0" snapToObjects="1">
      <p:cViewPr>
        <p:scale>
          <a:sx n="76" d="100"/>
          <a:sy n="76" d="100"/>
        </p:scale>
        <p:origin x="-1064" y="6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AB00DC-38CA-E945-8693-9C850FE81C44}" type="datetimeFigureOut">
              <a:rPr lang="en-US" smtClean="0"/>
              <a:t>12/12/14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355931-A9FA-E748-BCAF-6D61D07B0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877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12/12/14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12/12/14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8C941BBD-199B-3640-9819-F8AA36BF7093}" type="datetimeFigureOut">
              <a:rPr lang="en-US" smtClean="0"/>
              <a:pPr/>
              <a:t>12/12/14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2757378"/>
          </a:xfrm>
        </p:spPr>
        <p:txBody>
          <a:bodyPr>
            <a:normAutofit/>
          </a:bodyPr>
          <a:lstStyle/>
          <a:p>
            <a:pPr algn="ctr"/>
            <a:r>
              <a:rPr lang="en-US" sz="5677" dirty="0" err="1" smtClean="0">
                <a:solidFill>
                  <a:srgbClr val="000000"/>
                </a:solidFill>
              </a:rPr>
              <a:t>C’est</a:t>
            </a:r>
            <a:r>
              <a:rPr lang="en-US" sz="5677" dirty="0" smtClean="0">
                <a:solidFill>
                  <a:srgbClr val="000000"/>
                </a:solidFill>
              </a:rPr>
              <a:t> </a:t>
            </a:r>
            <a:r>
              <a:rPr lang="en-US" sz="5677" dirty="0" err="1" smtClean="0">
                <a:solidFill>
                  <a:srgbClr val="000000"/>
                </a:solidFill>
              </a:rPr>
              <a:t>à</a:t>
            </a:r>
            <a:r>
              <a:rPr lang="en-US" sz="5677" dirty="0" smtClean="0">
                <a:solidFill>
                  <a:srgbClr val="000000"/>
                </a:solidFill>
              </a:rPr>
              <a:t> </a:t>
            </a:r>
            <a:r>
              <a:rPr lang="en-US" sz="5677" dirty="0" err="1" smtClean="0">
                <a:solidFill>
                  <a:srgbClr val="000000"/>
                </a:solidFill>
              </a:rPr>
              <a:t>toi</a:t>
            </a:r>
            <a:r>
              <a:rPr lang="en-US" sz="5677" dirty="0" smtClean="0">
                <a:solidFill>
                  <a:srgbClr val="000000"/>
                </a:solidFill>
              </a:rPr>
              <a:t>: </a:t>
            </a:r>
          </a:p>
          <a:p>
            <a:pPr algn="ctr"/>
            <a:r>
              <a:rPr lang="en-US" sz="5677" dirty="0" smtClean="0">
                <a:solidFill>
                  <a:srgbClr val="000000"/>
                </a:solidFill>
              </a:rPr>
              <a:t>Nous </a:t>
            </a:r>
            <a:r>
              <a:rPr lang="en-US" sz="5677" dirty="0" err="1" smtClean="0">
                <a:solidFill>
                  <a:srgbClr val="000000"/>
                </a:solidFill>
              </a:rPr>
              <a:t>sommes</a:t>
            </a:r>
            <a:r>
              <a:rPr lang="en-US" sz="5677" dirty="0" smtClean="0">
                <a:solidFill>
                  <a:srgbClr val="000000"/>
                </a:solidFill>
              </a:rPr>
              <a:t> </a:t>
            </a:r>
            <a:r>
              <a:rPr lang="en-US" sz="5677" dirty="0" err="1" smtClean="0">
                <a:solidFill>
                  <a:srgbClr val="000000"/>
                </a:solidFill>
              </a:rPr>
              <a:t>partis</a:t>
            </a:r>
            <a:r>
              <a:rPr lang="en-US" sz="5677" dirty="0" smtClean="0">
                <a:solidFill>
                  <a:srgbClr val="000000"/>
                </a:solidFill>
              </a:rPr>
              <a:t> en Provence</a:t>
            </a:r>
            <a:endParaRPr lang="en-US" sz="5677" dirty="0" smtClean="0">
              <a:solidFill>
                <a:srgbClr val="00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7199" y="456252"/>
            <a:ext cx="4216401" cy="1323041"/>
          </a:xfrm>
        </p:spPr>
        <p:txBody>
          <a:bodyPr/>
          <a:lstStyle/>
          <a:p>
            <a:r>
              <a:rPr lang="en-US" sz="5400" dirty="0"/>
              <a:t>A qui </a:t>
            </a:r>
            <a:r>
              <a:rPr lang="en-US" sz="4000" dirty="0" err="1"/>
              <a:t>est-ce</a:t>
            </a:r>
            <a:r>
              <a:rPr lang="en-US" sz="4000" dirty="0"/>
              <a:t> </a:t>
            </a:r>
            <a:r>
              <a:rPr lang="en-US" sz="4000" dirty="0" err="1"/>
              <a:t>que</a:t>
            </a:r>
            <a:r>
              <a:rPr lang="en-US" sz="4000" dirty="0"/>
              <a:t> l’ on </a:t>
            </a:r>
            <a:r>
              <a:rPr lang="en-US" sz="4000" dirty="0" err="1"/>
              <a:t>parle</a:t>
            </a:r>
            <a:r>
              <a:rPr lang="en-US" sz="4000" dirty="0"/>
              <a:t>?</a:t>
            </a:r>
            <a:endParaRPr lang="fr-F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438400"/>
            <a:ext cx="7499350" cy="1371600"/>
          </a:xfrm>
        </p:spPr>
        <p:txBody>
          <a:bodyPr>
            <a:normAutofit/>
          </a:bodyPr>
          <a:lstStyle/>
          <a:p>
            <a:pPr marL="82550" indent="0">
              <a:buNone/>
            </a:pPr>
            <a:r>
              <a:rPr lang="en-US" sz="4000" dirty="0" smtClean="0"/>
              <a:t>___________ </a:t>
            </a:r>
            <a:r>
              <a:rPr lang="en-US" sz="4000" dirty="0" err="1" smtClean="0"/>
              <a:t>sommes</a:t>
            </a:r>
            <a:r>
              <a:rPr lang="en-US" sz="4000" dirty="0" smtClean="0"/>
              <a:t> </a:t>
            </a:r>
            <a:r>
              <a:rPr lang="en-US" sz="4000" b="1" dirty="0" err="1" smtClean="0"/>
              <a:t>all</a:t>
            </a:r>
            <a:r>
              <a:rPr lang="en-US" sz="4000" b="1" dirty="0" err="1" smtClean="0"/>
              <a:t>ées</a:t>
            </a:r>
            <a:r>
              <a:rPr lang="en-US" sz="4000" b="1" dirty="0" smtClean="0"/>
              <a:t> en train </a:t>
            </a:r>
            <a:r>
              <a:rPr lang="en-US" sz="4000" b="1" dirty="0" err="1" smtClean="0"/>
              <a:t>à</a:t>
            </a:r>
            <a:r>
              <a:rPr lang="en-US" sz="4000" b="1" dirty="0" smtClean="0"/>
              <a:t> Marseilles.</a:t>
            </a:r>
            <a:endParaRPr lang="fr-FR" sz="4000" dirty="0"/>
          </a:p>
        </p:txBody>
      </p:sp>
      <p:sp>
        <p:nvSpPr>
          <p:cNvPr id="6" name="TextBox 5"/>
          <p:cNvSpPr txBox="1"/>
          <p:nvPr/>
        </p:nvSpPr>
        <p:spPr>
          <a:xfrm rot="366797">
            <a:off x="4279067" y="468715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M. </a:t>
            </a:r>
            <a:r>
              <a:rPr lang="en-US" b="1" dirty="0" err="1" smtClean="0"/>
              <a:t>Vantertramp</a:t>
            </a:r>
            <a:r>
              <a:rPr lang="en-US" b="1" dirty="0" smtClean="0"/>
              <a:t> </a:t>
            </a:r>
            <a:endParaRPr lang="fr-FR" b="1" dirty="0"/>
          </a:p>
        </p:txBody>
      </p:sp>
      <p:sp>
        <p:nvSpPr>
          <p:cNvPr id="7" name="TextBox 6"/>
          <p:cNvSpPr txBox="1"/>
          <p:nvPr/>
        </p:nvSpPr>
        <p:spPr>
          <a:xfrm rot="20850286">
            <a:off x="533400" y="49373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Mme</a:t>
            </a:r>
            <a:r>
              <a:rPr lang="en-US" b="1" dirty="0" smtClean="0"/>
              <a:t> </a:t>
            </a:r>
            <a:r>
              <a:rPr lang="en-US" b="1" dirty="0" err="1" smtClean="0"/>
              <a:t>Vandertramp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 rot="20850286">
            <a:off x="5205091" y="5494678"/>
            <a:ext cx="3394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Mme et Mlle </a:t>
            </a:r>
            <a:r>
              <a:rPr lang="fr-FR" b="1" dirty="0" err="1" smtClean="0"/>
              <a:t>Vanderdtramp</a:t>
            </a:r>
            <a:r>
              <a:rPr lang="fr-FR" b="1" dirty="0" smtClean="0"/>
              <a:t> </a:t>
            </a:r>
            <a:endParaRPr lang="fr-FR" b="1" dirty="0"/>
          </a:p>
        </p:txBody>
      </p:sp>
      <p:sp>
        <p:nvSpPr>
          <p:cNvPr id="10" name="TextBox 9"/>
          <p:cNvSpPr txBox="1"/>
          <p:nvPr/>
        </p:nvSpPr>
        <p:spPr>
          <a:xfrm rot="366797">
            <a:off x="2450266" y="55650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Les </a:t>
            </a:r>
            <a:r>
              <a:rPr lang="en-US" b="1" dirty="0" err="1" smtClean="0"/>
              <a:t>Vandertramps</a:t>
            </a:r>
            <a:r>
              <a:rPr lang="en-US" b="1" dirty="0" smtClean="0"/>
              <a:t> et </a:t>
            </a:r>
            <a:r>
              <a:rPr lang="en-US" b="1" dirty="0" err="1" smtClean="0"/>
              <a:t>moi</a:t>
            </a:r>
            <a:endParaRPr lang="fr-FR" b="1" dirty="0"/>
          </a:p>
        </p:txBody>
      </p:sp>
      <p:pic>
        <p:nvPicPr>
          <p:cNvPr id="4" name="Picture 3" descr="imgres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58" y="304800"/>
            <a:ext cx="37973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054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6" grpId="1"/>
      <p:bldP spid="7" grpId="0"/>
      <p:bldP spid="7" grpId="1"/>
      <p:bldP spid="9" grpId="0"/>
      <p:bldP spid="9" grpId="1"/>
      <p:bldP spid="10" grpId="0"/>
      <p:bldP spid="10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 </a:t>
            </a:r>
            <a:r>
              <a:rPr lang="en-US" dirty="0" err="1" smtClean="0"/>
              <a:t>parle</a:t>
            </a:r>
            <a:r>
              <a:rPr lang="en-US" dirty="0" smtClean="0"/>
              <a:t>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438400"/>
            <a:ext cx="7499350" cy="1371600"/>
          </a:xfrm>
        </p:spPr>
        <p:txBody>
          <a:bodyPr>
            <a:normAutofit/>
          </a:bodyPr>
          <a:lstStyle/>
          <a:p>
            <a:pPr marL="82550" indent="0">
              <a:buNone/>
            </a:pPr>
            <a:r>
              <a:rPr lang="en-US" sz="4000" dirty="0" smtClean="0"/>
              <a:t>___________ </a:t>
            </a:r>
            <a:r>
              <a:rPr lang="en-US" sz="4000" dirty="0" err="1" smtClean="0"/>
              <a:t>suis</a:t>
            </a:r>
            <a:r>
              <a:rPr lang="en-US" sz="4000" dirty="0" smtClean="0"/>
              <a:t> </a:t>
            </a:r>
            <a:r>
              <a:rPr lang="en-US" sz="4000" b="1" dirty="0" err="1" smtClean="0"/>
              <a:t>venu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à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vélo</a:t>
            </a:r>
            <a:r>
              <a:rPr lang="en-US" sz="4000" b="1" dirty="0" smtClean="0"/>
              <a:t> au </a:t>
            </a:r>
            <a:r>
              <a:rPr lang="en-US" sz="4000" b="1" dirty="0" err="1" smtClean="0"/>
              <a:t>pont</a:t>
            </a:r>
            <a:r>
              <a:rPr lang="en-US" sz="4000" b="1" dirty="0" smtClean="0"/>
              <a:t> du </a:t>
            </a:r>
            <a:r>
              <a:rPr lang="en-US" sz="4000" b="1" dirty="0" err="1" smtClean="0"/>
              <a:t>Gard</a:t>
            </a:r>
            <a:r>
              <a:rPr lang="en-US" sz="4000" b="1" dirty="0" smtClean="0"/>
              <a:t>. </a:t>
            </a:r>
            <a:endParaRPr lang="fr-FR" sz="4000" dirty="0"/>
          </a:p>
        </p:txBody>
      </p:sp>
      <p:sp>
        <p:nvSpPr>
          <p:cNvPr id="6" name="TextBox 5"/>
          <p:cNvSpPr txBox="1"/>
          <p:nvPr/>
        </p:nvSpPr>
        <p:spPr>
          <a:xfrm rot="366797">
            <a:off x="4279067" y="468715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M. </a:t>
            </a:r>
            <a:r>
              <a:rPr lang="en-US" b="1" dirty="0" err="1" smtClean="0"/>
              <a:t>Vantertramp</a:t>
            </a:r>
            <a:r>
              <a:rPr lang="en-US" b="1" dirty="0" smtClean="0"/>
              <a:t> </a:t>
            </a:r>
            <a:endParaRPr lang="fr-FR" b="1" dirty="0"/>
          </a:p>
        </p:txBody>
      </p:sp>
      <p:sp>
        <p:nvSpPr>
          <p:cNvPr id="7" name="TextBox 6"/>
          <p:cNvSpPr txBox="1"/>
          <p:nvPr/>
        </p:nvSpPr>
        <p:spPr>
          <a:xfrm rot="20850286">
            <a:off x="533400" y="49373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Mme</a:t>
            </a:r>
            <a:r>
              <a:rPr lang="en-US" b="1" dirty="0" smtClean="0"/>
              <a:t> </a:t>
            </a:r>
            <a:r>
              <a:rPr lang="en-US" b="1" dirty="0" err="1" smtClean="0"/>
              <a:t>Vandertramp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 rot="20850286">
            <a:off x="5205091" y="5494678"/>
            <a:ext cx="3394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Mme et Mlle </a:t>
            </a:r>
            <a:r>
              <a:rPr lang="fr-FR" b="1" dirty="0" err="1" smtClean="0"/>
              <a:t>Vanderdtramp</a:t>
            </a:r>
            <a:r>
              <a:rPr lang="fr-FR" b="1" dirty="0" smtClean="0"/>
              <a:t> </a:t>
            </a:r>
            <a:endParaRPr lang="fr-FR" b="1" dirty="0"/>
          </a:p>
        </p:txBody>
      </p:sp>
      <p:sp>
        <p:nvSpPr>
          <p:cNvPr id="10" name="TextBox 9"/>
          <p:cNvSpPr txBox="1"/>
          <p:nvPr/>
        </p:nvSpPr>
        <p:spPr>
          <a:xfrm rot="366797">
            <a:off x="2450266" y="55650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Les </a:t>
            </a:r>
            <a:r>
              <a:rPr lang="en-US" b="1" dirty="0" err="1" smtClean="0"/>
              <a:t>Vandertramps</a:t>
            </a:r>
            <a:endParaRPr lang="fr-FR" b="1" dirty="0"/>
          </a:p>
        </p:txBody>
      </p:sp>
      <p:pic>
        <p:nvPicPr>
          <p:cNvPr id="4" name="Picture 3" descr="imgres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58" y="304800"/>
            <a:ext cx="37973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365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6" grpId="1"/>
      <p:bldP spid="7" grpId="0"/>
      <p:bldP spid="7" grpId="1"/>
      <p:bldP spid="9" grpId="0"/>
      <p:bldP spid="9" grpId="1"/>
      <p:bldP spid="10" grpId="0"/>
      <p:bldP spid="10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3767" y="456252"/>
            <a:ext cx="4519834" cy="1323041"/>
          </a:xfrm>
        </p:spPr>
        <p:txBody>
          <a:bodyPr/>
          <a:lstStyle/>
          <a:p>
            <a:r>
              <a:rPr lang="en-US" sz="3600" dirty="0" smtClean="0"/>
              <a:t>A qui </a:t>
            </a:r>
            <a:r>
              <a:rPr lang="en-US" sz="3600" dirty="0" err="1" smtClean="0"/>
              <a:t>est-ce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</a:t>
            </a:r>
            <a:r>
              <a:rPr lang="en-US" sz="3600" dirty="0" err="1" smtClean="0"/>
              <a:t>l’on</a:t>
            </a:r>
            <a:r>
              <a:rPr lang="en-US" sz="3600" dirty="0" smtClean="0"/>
              <a:t> </a:t>
            </a:r>
            <a:r>
              <a:rPr lang="en-US" sz="3600" dirty="0" err="1" smtClean="0"/>
              <a:t>parle</a:t>
            </a:r>
            <a:r>
              <a:rPr lang="en-US" sz="3600" dirty="0" smtClean="0"/>
              <a:t>?</a:t>
            </a:r>
            <a:endParaRPr lang="fr-F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438400"/>
            <a:ext cx="7499350" cy="1371600"/>
          </a:xfrm>
        </p:spPr>
        <p:txBody>
          <a:bodyPr>
            <a:normAutofit/>
          </a:bodyPr>
          <a:lstStyle/>
          <a:p>
            <a:pPr marL="82550" indent="0">
              <a:buNone/>
            </a:pPr>
            <a:r>
              <a:rPr lang="en-US" sz="4000" dirty="0" smtClean="0"/>
              <a:t>___________ </a:t>
            </a:r>
            <a:r>
              <a:rPr lang="en-US" sz="4000" dirty="0" err="1" smtClean="0"/>
              <a:t>êtes</a:t>
            </a:r>
            <a:r>
              <a:rPr lang="en-US" sz="4000" dirty="0" smtClean="0"/>
              <a:t> </a:t>
            </a:r>
            <a:r>
              <a:rPr lang="en-US" sz="4000" b="1" dirty="0" err="1" smtClean="0"/>
              <a:t>rentr</a:t>
            </a:r>
            <a:r>
              <a:rPr lang="en-US" sz="4000" b="1" dirty="0" err="1" smtClean="0"/>
              <a:t>ée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à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l’hôtel</a:t>
            </a:r>
            <a:r>
              <a:rPr lang="en-US" sz="4000" b="1" dirty="0" smtClean="0"/>
              <a:t> en taxi.</a:t>
            </a:r>
            <a:endParaRPr lang="fr-FR" sz="4000" dirty="0"/>
          </a:p>
        </p:txBody>
      </p:sp>
      <p:sp>
        <p:nvSpPr>
          <p:cNvPr id="6" name="TextBox 5"/>
          <p:cNvSpPr txBox="1"/>
          <p:nvPr/>
        </p:nvSpPr>
        <p:spPr>
          <a:xfrm rot="366797">
            <a:off x="4279067" y="468715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M. </a:t>
            </a:r>
            <a:r>
              <a:rPr lang="en-US" b="1" dirty="0" err="1" smtClean="0"/>
              <a:t>Vantertramp</a:t>
            </a:r>
            <a:r>
              <a:rPr lang="en-US" b="1" dirty="0" smtClean="0"/>
              <a:t> </a:t>
            </a:r>
            <a:endParaRPr lang="fr-FR" b="1" dirty="0"/>
          </a:p>
        </p:txBody>
      </p:sp>
      <p:sp>
        <p:nvSpPr>
          <p:cNvPr id="7" name="TextBox 6"/>
          <p:cNvSpPr txBox="1"/>
          <p:nvPr/>
        </p:nvSpPr>
        <p:spPr>
          <a:xfrm rot="20850286">
            <a:off x="533400" y="49373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Mme</a:t>
            </a:r>
            <a:r>
              <a:rPr lang="en-US" b="1" dirty="0" smtClean="0"/>
              <a:t> </a:t>
            </a:r>
            <a:r>
              <a:rPr lang="en-US" b="1" dirty="0" err="1" smtClean="0"/>
              <a:t>Vandertramp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 rot="20850286">
            <a:off x="5205091" y="5494678"/>
            <a:ext cx="3394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Mme et Mlle </a:t>
            </a:r>
            <a:r>
              <a:rPr lang="fr-FR" b="1" dirty="0" err="1" smtClean="0"/>
              <a:t>Vanderdtramp</a:t>
            </a:r>
            <a:r>
              <a:rPr lang="fr-FR" b="1" dirty="0" smtClean="0"/>
              <a:t> </a:t>
            </a:r>
            <a:endParaRPr lang="fr-FR" b="1" dirty="0"/>
          </a:p>
        </p:txBody>
      </p:sp>
      <p:sp>
        <p:nvSpPr>
          <p:cNvPr id="10" name="TextBox 9"/>
          <p:cNvSpPr txBox="1"/>
          <p:nvPr/>
        </p:nvSpPr>
        <p:spPr>
          <a:xfrm rot="366797">
            <a:off x="2450266" y="55650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Les </a:t>
            </a:r>
            <a:r>
              <a:rPr lang="en-US" b="1" dirty="0" err="1" smtClean="0"/>
              <a:t>Vandertramps</a:t>
            </a:r>
            <a:endParaRPr lang="fr-FR" b="1" dirty="0"/>
          </a:p>
        </p:txBody>
      </p:sp>
      <p:pic>
        <p:nvPicPr>
          <p:cNvPr id="4" name="Picture 3" descr="imgres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66" y="0"/>
            <a:ext cx="37973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7555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6" grpId="1"/>
      <p:bldP spid="7" grpId="0"/>
      <p:bldP spid="7" grpId="1"/>
      <p:bldP spid="9" grpId="0"/>
      <p:bldP spid="9" grpId="1"/>
      <p:bldP spid="10" grpId="0"/>
      <p:bldP spid="10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3767" y="456252"/>
            <a:ext cx="4519834" cy="1323041"/>
          </a:xfrm>
        </p:spPr>
        <p:txBody>
          <a:bodyPr/>
          <a:lstStyle/>
          <a:p>
            <a:r>
              <a:rPr lang="en-US" sz="3600" dirty="0" smtClean="0"/>
              <a:t>A qui </a:t>
            </a:r>
            <a:r>
              <a:rPr lang="en-US" sz="3600" dirty="0" err="1" smtClean="0"/>
              <a:t>est-ce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</a:t>
            </a:r>
            <a:r>
              <a:rPr lang="en-US" sz="3600" smtClean="0"/>
              <a:t>l’on</a:t>
            </a:r>
            <a:r>
              <a:rPr lang="en-US" sz="3600" dirty="0" smtClean="0"/>
              <a:t> </a:t>
            </a:r>
            <a:r>
              <a:rPr lang="en-US" sz="3600" dirty="0" err="1" smtClean="0"/>
              <a:t>parle</a:t>
            </a:r>
            <a:r>
              <a:rPr lang="en-US" sz="3600" dirty="0" smtClean="0"/>
              <a:t>?</a:t>
            </a:r>
            <a:endParaRPr lang="fr-F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438400"/>
            <a:ext cx="7499350" cy="1371600"/>
          </a:xfrm>
        </p:spPr>
        <p:txBody>
          <a:bodyPr>
            <a:normAutofit/>
          </a:bodyPr>
          <a:lstStyle/>
          <a:p>
            <a:pPr marL="82550" indent="0">
              <a:buNone/>
            </a:pPr>
            <a:r>
              <a:rPr lang="en-US" sz="4000" dirty="0" smtClean="0"/>
              <a:t>___________ </a:t>
            </a:r>
            <a:r>
              <a:rPr lang="en-US" sz="4000" dirty="0" err="1" smtClean="0"/>
              <a:t>êtes</a:t>
            </a:r>
            <a:r>
              <a:rPr lang="en-US" sz="4000" dirty="0" smtClean="0"/>
              <a:t> </a:t>
            </a:r>
            <a:r>
              <a:rPr lang="en-US" sz="4000" b="1" dirty="0" err="1" smtClean="0"/>
              <a:t>rentr</a:t>
            </a:r>
            <a:r>
              <a:rPr lang="en-US" sz="4000" b="1" dirty="0" err="1" smtClean="0"/>
              <a:t>ées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à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l’hôtel</a:t>
            </a:r>
            <a:r>
              <a:rPr lang="en-US" sz="4000" b="1" dirty="0" smtClean="0"/>
              <a:t> en taxi.</a:t>
            </a:r>
            <a:endParaRPr lang="fr-FR" sz="4000" dirty="0"/>
          </a:p>
        </p:txBody>
      </p:sp>
      <p:sp>
        <p:nvSpPr>
          <p:cNvPr id="6" name="TextBox 5"/>
          <p:cNvSpPr txBox="1"/>
          <p:nvPr/>
        </p:nvSpPr>
        <p:spPr>
          <a:xfrm rot="366797">
            <a:off x="4279067" y="468715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M. </a:t>
            </a:r>
            <a:r>
              <a:rPr lang="en-US" b="1" dirty="0" err="1" smtClean="0"/>
              <a:t>Vantertramp</a:t>
            </a:r>
            <a:r>
              <a:rPr lang="en-US" b="1" dirty="0" smtClean="0"/>
              <a:t> </a:t>
            </a:r>
            <a:endParaRPr lang="fr-FR" b="1" dirty="0"/>
          </a:p>
        </p:txBody>
      </p:sp>
      <p:sp>
        <p:nvSpPr>
          <p:cNvPr id="7" name="TextBox 6"/>
          <p:cNvSpPr txBox="1"/>
          <p:nvPr/>
        </p:nvSpPr>
        <p:spPr>
          <a:xfrm rot="20850286">
            <a:off x="533400" y="49373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Mme</a:t>
            </a:r>
            <a:r>
              <a:rPr lang="en-US" b="1" dirty="0" smtClean="0"/>
              <a:t> </a:t>
            </a:r>
            <a:r>
              <a:rPr lang="en-US" b="1" dirty="0" err="1" smtClean="0"/>
              <a:t>Vandertramp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 rot="20850286">
            <a:off x="5205091" y="5494678"/>
            <a:ext cx="3394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Mme et Mlle </a:t>
            </a:r>
            <a:r>
              <a:rPr lang="fr-FR" b="1" dirty="0" err="1" smtClean="0"/>
              <a:t>Vanderdtramp</a:t>
            </a:r>
            <a:r>
              <a:rPr lang="fr-FR" b="1" dirty="0" smtClean="0"/>
              <a:t> </a:t>
            </a:r>
            <a:endParaRPr lang="fr-FR" b="1" dirty="0"/>
          </a:p>
        </p:txBody>
      </p:sp>
      <p:sp>
        <p:nvSpPr>
          <p:cNvPr id="10" name="TextBox 9"/>
          <p:cNvSpPr txBox="1"/>
          <p:nvPr/>
        </p:nvSpPr>
        <p:spPr>
          <a:xfrm rot="366797">
            <a:off x="2450266" y="55650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Les </a:t>
            </a:r>
            <a:r>
              <a:rPr lang="en-US" b="1" dirty="0" err="1" smtClean="0"/>
              <a:t>Vandertramps</a:t>
            </a:r>
            <a:endParaRPr lang="fr-FR" b="1" dirty="0"/>
          </a:p>
        </p:txBody>
      </p:sp>
      <p:pic>
        <p:nvPicPr>
          <p:cNvPr id="4" name="Picture 3" descr="imgres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66" y="0"/>
            <a:ext cx="37973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269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6" grpId="1"/>
      <p:bldP spid="7" grpId="0"/>
      <p:bldP spid="7" grpId="1"/>
      <p:bldP spid="9" grpId="0"/>
      <p:bldP spid="9" grpId="1"/>
      <p:bldP spid="10" grpId="0"/>
      <p:bldP spid="10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3767" y="456252"/>
            <a:ext cx="4519834" cy="1323041"/>
          </a:xfrm>
        </p:spPr>
        <p:txBody>
          <a:bodyPr/>
          <a:lstStyle/>
          <a:p>
            <a:r>
              <a:rPr lang="en-US" sz="3600" dirty="0" smtClean="0"/>
              <a:t>A qui </a:t>
            </a:r>
            <a:r>
              <a:rPr lang="en-US" sz="3600" dirty="0" err="1" smtClean="0"/>
              <a:t>est-ce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</a:t>
            </a:r>
            <a:r>
              <a:rPr lang="en-US" sz="3600" smtClean="0"/>
              <a:t>l’on</a:t>
            </a:r>
            <a:r>
              <a:rPr lang="en-US" sz="3600" dirty="0" smtClean="0"/>
              <a:t> </a:t>
            </a:r>
            <a:r>
              <a:rPr lang="en-US" sz="3600" dirty="0" err="1" smtClean="0"/>
              <a:t>parle</a:t>
            </a:r>
            <a:r>
              <a:rPr lang="en-US" sz="3600" dirty="0" smtClean="0"/>
              <a:t>?</a:t>
            </a:r>
            <a:endParaRPr lang="fr-FR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438400"/>
            <a:ext cx="7499350" cy="1371600"/>
          </a:xfrm>
        </p:spPr>
        <p:txBody>
          <a:bodyPr>
            <a:normAutofit/>
          </a:bodyPr>
          <a:lstStyle/>
          <a:p>
            <a:pPr marL="82550" indent="0">
              <a:buNone/>
            </a:pPr>
            <a:r>
              <a:rPr lang="en-US" sz="4000" dirty="0" smtClean="0"/>
              <a:t>___________ </a:t>
            </a:r>
            <a:r>
              <a:rPr lang="en-US" sz="4000" dirty="0" err="1" smtClean="0"/>
              <a:t>êtes</a:t>
            </a:r>
            <a:r>
              <a:rPr lang="en-US" sz="4000" dirty="0" smtClean="0"/>
              <a:t> </a:t>
            </a:r>
            <a:r>
              <a:rPr lang="en-US" sz="4000" b="1" dirty="0" err="1" smtClean="0"/>
              <a:t>rentr</a:t>
            </a:r>
            <a:r>
              <a:rPr lang="en-US" sz="4000" b="1" dirty="0" err="1" smtClean="0"/>
              <a:t>és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à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l’hôtel</a:t>
            </a:r>
            <a:r>
              <a:rPr lang="en-US" sz="4000" b="1" dirty="0" smtClean="0"/>
              <a:t> en taxi.</a:t>
            </a:r>
            <a:endParaRPr lang="fr-FR" sz="4000" dirty="0"/>
          </a:p>
        </p:txBody>
      </p:sp>
      <p:sp>
        <p:nvSpPr>
          <p:cNvPr id="6" name="TextBox 5"/>
          <p:cNvSpPr txBox="1"/>
          <p:nvPr/>
        </p:nvSpPr>
        <p:spPr>
          <a:xfrm rot="366797">
            <a:off x="4279067" y="468715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M. </a:t>
            </a:r>
            <a:r>
              <a:rPr lang="en-US" b="1" dirty="0" err="1" smtClean="0"/>
              <a:t>Vantertramp</a:t>
            </a:r>
            <a:r>
              <a:rPr lang="en-US" b="1" dirty="0" smtClean="0"/>
              <a:t> </a:t>
            </a:r>
            <a:endParaRPr lang="fr-FR" b="1" dirty="0"/>
          </a:p>
        </p:txBody>
      </p:sp>
      <p:sp>
        <p:nvSpPr>
          <p:cNvPr id="7" name="TextBox 6"/>
          <p:cNvSpPr txBox="1"/>
          <p:nvPr/>
        </p:nvSpPr>
        <p:spPr>
          <a:xfrm rot="20850286">
            <a:off x="533400" y="49373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Mme</a:t>
            </a:r>
            <a:r>
              <a:rPr lang="en-US" b="1" dirty="0" smtClean="0"/>
              <a:t> </a:t>
            </a:r>
            <a:r>
              <a:rPr lang="en-US" b="1" dirty="0" err="1" smtClean="0"/>
              <a:t>Vandertramp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 rot="20850286">
            <a:off x="5205091" y="5494678"/>
            <a:ext cx="3394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Mme et Mlle </a:t>
            </a:r>
            <a:r>
              <a:rPr lang="fr-FR" b="1" dirty="0" err="1" smtClean="0"/>
              <a:t>Vanderdtramp</a:t>
            </a:r>
            <a:r>
              <a:rPr lang="fr-FR" b="1" dirty="0" smtClean="0"/>
              <a:t> </a:t>
            </a:r>
            <a:endParaRPr lang="fr-FR" b="1" dirty="0"/>
          </a:p>
        </p:txBody>
      </p:sp>
      <p:sp>
        <p:nvSpPr>
          <p:cNvPr id="10" name="TextBox 9"/>
          <p:cNvSpPr txBox="1"/>
          <p:nvPr/>
        </p:nvSpPr>
        <p:spPr>
          <a:xfrm rot="366797">
            <a:off x="2450266" y="55650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Les </a:t>
            </a:r>
            <a:r>
              <a:rPr lang="en-US" b="1" dirty="0" err="1" smtClean="0"/>
              <a:t>Vandertramps</a:t>
            </a:r>
            <a:endParaRPr lang="fr-FR" b="1" dirty="0"/>
          </a:p>
        </p:txBody>
      </p:sp>
      <p:pic>
        <p:nvPicPr>
          <p:cNvPr id="4" name="Picture 3" descr="imgres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66" y="0"/>
            <a:ext cx="37973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444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6" grpId="1"/>
      <p:bldP spid="7" grpId="0"/>
      <p:bldP spid="7" grpId="1"/>
      <p:bldP spid="9" grpId="0"/>
      <p:bldP spid="9" grpId="1"/>
      <p:bldP spid="10" grpId="0"/>
      <p:bldP spid="10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Contexte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8141" y="3091636"/>
            <a:ext cx="7585459" cy="3034527"/>
          </a:xfrm>
        </p:spPr>
        <p:txBody>
          <a:bodyPr>
            <a:noAutofit/>
          </a:bodyPr>
          <a:lstStyle/>
          <a:p>
            <a:r>
              <a:rPr lang="en-US" sz="3600" dirty="0" err="1" smtClean="0"/>
              <a:t>Vous</a:t>
            </a:r>
            <a:r>
              <a:rPr lang="en-US" sz="3600" dirty="0" smtClean="0"/>
              <a:t> </a:t>
            </a:r>
            <a:r>
              <a:rPr lang="en-US" sz="3600" dirty="0" err="1" smtClean="0"/>
              <a:t>rencontrez</a:t>
            </a:r>
            <a:r>
              <a:rPr lang="en-US" sz="3600" dirty="0" smtClean="0"/>
              <a:t> la </a:t>
            </a:r>
            <a:r>
              <a:rPr lang="en-US" sz="3600" dirty="0" err="1" smtClean="0"/>
              <a:t>famille</a:t>
            </a:r>
            <a:r>
              <a:rPr lang="en-US" sz="3600" dirty="0" smtClean="0"/>
              <a:t> </a:t>
            </a:r>
            <a:r>
              <a:rPr lang="en-US" sz="3600" dirty="0" err="1" smtClean="0"/>
              <a:t>Vandertramp</a:t>
            </a:r>
            <a:r>
              <a:rPr lang="en-US" sz="3600" dirty="0" smtClean="0"/>
              <a:t> et </a:t>
            </a:r>
            <a:r>
              <a:rPr lang="en-US" sz="3600" dirty="0" err="1" smtClean="0"/>
              <a:t>vous</a:t>
            </a:r>
            <a:r>
              <a:rPr lang="en-US" sz="3600" dirty="0" smtClean="0"/>
              <a:t> </a:t>
            </a:r>
            <a:r>
              <a:rPr lang="en-US" sz="3600" dirty="0" err="1" smtClean="0"/>
              <a:t>voulez</a:t>
            </a:r>
            <a:r>
              <a:rPr lang="en-US" sz="3600" dirty="0" smtClean="0"/>
              <a:t> savoir </a:t>
            </a:r>
            <a:r>
              <a:rPr lang="en-US" sz="3600" dirty="0" err="1" smtClean="0"/>
              <a:t>où</a:t>
            </a:r>
            <a:r>
              <a:rPr lang="en-US" sz="3600" dirty="0" smtClean="0"/>
              <a:t> </a:t>
            </a:r>
            <a:r>
              <a:rPr lang="en-US" sz="3600" dirty="0" err="1" smtClean="0"/>
              <a:t>est-ce</a:t>
            </a:r>
            <a:r>
              <a:rPr lang="en-US" sz="3600" dirty="0" smtClean="0"/>
              <a:t> </a:t>
            </a:r>
            <a:r>
              <a:rPr lang="en-US" sz="3600" dirty="0" err="1" smtClean="0"/>
              <a:t>qu’ils</a:t>
            </a:r>
            <a:r>
              <a:rPr lang="en-US" sz="3600" dirty="0" smtClean="0"/>
              <a:t> </a:t>
            </a:r>
            <a:r>
              <a:rPr lang="en-US" sz="3600" dirty="0" err="1" smtClean="0"/>
              <a:t>sont</a:t>
            </a:r>
            <a:r>
              <a:rPr lang="en-US" sz="3600" dirty="0" smtClean="0"/>
              <a:t> </a:t>
            </a:r>
            <a:r>
              <a:rPr lang="en-US" sz="3600" dirty="0" err="1" smtClean="0"/>
              <a:t>allés</a:t>
            </a:r>
            <a:r>
              <a:rPr lang="en-US" sz="3600" dirty="0" smtClean="0"/>
              <a:t>? </a:t>
            </a:r>
            <a:endParaRPr lang="en-US" sz="3600" dirty="0"/>
          </a:p>
          <a:p>
            <a:pPr marL="82550" indent="0">
              <a:buNone/>
            </a:pPr>
            <a:r>
              <a:rPr lang="en-US" sz="3600" b="1" i="1" dirty="0" err="1" smtClean="0"/>
              <a:t>T</a:t>
            </a:r>
            <a:r>
              <a:rPr lang="en-US" sz="3600" b="1" i="1" dirty="0" err="1" smtClean="0"/>
              <a:t>â</a:t>
            </a:r>
            <a:r>
              <a:rPr lang="en-US" sz="3600" b="1" i="1" dirty="0" err="1" smtClean="0"/>
              <a:t>che</a:t>
            </a:r>
            <a:r>
              <a:rPr lang="en-US" sz="3600" dirty="0" smtClean="0"/>
              <a:t>: Savoir qui </a:t>
            </a:r>
            <a:r>
              <a:rPr lang="en-US" sz="3600" dirty="0" err="1" smtClean="0"/>
              <a:t>est</a:t>
            </a:r>
            <a:r>
              <a:rPr lang="en-US" sz="3600" dirty="0" smtClean="0"/>
              <a:t> </a:t>
            </a:r>
            <a:r>
              <a:rPr lang="en-US" sz="3600" dirty="0" err="1" smtClean="0"/>
              <a:t>allé</a:t>
            </a:r>
            <a:r>
              <a:rPr lang="en-US" sz="3600" dirty="0" smtClean="0"/>
              <a:t> </a:t>
            </a:r>
            <a:r>
              <a:rPr lang="en-US" sz="3600" dirty="0" err="1" smtClean="0"/>
              <a:t>aus</a:t>
            </a:r>
            <a:r>
              <a:rPr lang="en-US" sz="3600" dirty="0" smtClean="0"/>
              <a:t> </a:t>
            </a:r>
            <a:r>
              <a:rPr lang="en-US" sz="3600" dirty="0" err="1" smtClean="0"/>
              <a:t>différents</a:t>
            </a:r>
            <a:r>
              <a:rPr lang="en-US" sz="3600" dirty="0" smtClean="0"/>
              <a:t> </a:t>
            </a:r>
            <a:r>
              <a:rPr lang="en-US" sz="3600" dirty="0" err="1" smtClean="0"/>
              <a:t>endroits</a:t>
            </a:r>
            <a:r>
              <a:rPr lang="en-US" sz="3600" dirty="0" smtClean="0"/>
              <a:t> </a:t>
            </a:r>
            <a:endParaRPr lang="fr-FR" sz="3600" dirty="0"/>
          </a:p>
        </p:txBody>
      </p:sp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551" y="0"/>
            <a:ext cx="3672064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160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 </a:t>
            </a:r>
            <a:r>
              <a:rPr lang="en-US" dirty="0" err="1" smtClean="0"/>
              <a:t>est-ce</a:t>
            </a:r>
            <a:r>
              <a:rPr lang="en-US" dirty="0"/>
              <a:t>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933" y="2438400"/>
            <a:ext cx="8116417" cy="1371600"/>
          </a:xfrm>
        </p:spPr>
        <p:txBody>
          <a:bodyPr>
            <a:normAutofit/>
          </a:bodyPr>
          <a:lstStyle/>
          <a:p>
            <a:pPr marL="82550" indent="0">
              <a:buNone/>
            </a:pPr>
            <a:r>
              <a:rPr lang="en-US" sz="4000" dirty="0" smtClean="0"/>
              <a:t>___________</a:t>
            </a:r>
            <a:r>
              <a:rPr lang="en-US" sz="4000" dirty="0" err="1" smtClean="0"/>
              <a:t>est</a:t>
            </a:r>
            <a:r>
              <a:rPr lang="en-US" sz="4000" dirty="0" smtClean="0"/>
              <a:t> </a:t>
            </a:r>
            <a:r>
              <a:rPr lang="en-US" sz="4000" b="1" dirty="0" err="1" smtClean="0"/>
              <a:t>partie</a:t>
            </a:r>
            <a:r>
              <a:rPr lang="en-US" sz="4000" dirty="0" smtClean="0"/>
              <a:t> </a:t>
            </a:r>
            <a:r>
              <a:rPr lang="en-US" sz="4000" dirty="0" err="1" smtClean="0"/>
              <a:t>en</a:t>
            </a:r>
            <a:r>
              <a:rPr lang="en-US" sz="4000" dirty="0" smtClean="0"/>
              <a:t> </a:t>
            </a:r>
            <a:r>
              <a:rPr lang="en-US" sz="4000" dirty="0" err="1" smtClean="0"/>
              <a:t>vélo</a:t>
            </a:r>
            <a:r>
              <a:rPr lang="en-US" sz="4000" dirty="0" smtClean="0"/>
              <a:t> </a:t>
            </a:r>
            <a:r>
              <a:rPr lang="en-US" sz="4000" dirty="0" err="1" smtClean="0"/>
              <a:t>sur</a:t>
            </a:r>
            <a:r>
              <a:rPr lang="en-US" sz="4000" dirty="0" smtClean="0"/>
              <a:t> le </a:t>
            </a:r>
            <a:r>
              <a:rPr lang="en-US" sz="4000" dirty="0" err="1" smtClean="0"/>
              <a:t>pont</a:t>
            </a:r>
            <a:r>
              <a:rPr lang="en-US" sz="4000" dirty="0" smtClean="0"/>
              <a:t> du Gard </a:t>
            </a:r>
            <a:endParaRPr lang="fr-FR" sz="4000" dirty="0"/>
          </a:p>
        </p:txBody>
      </p:sp>
      <p:sp>
        <p:nvSpPr>
          <p:cNvPr id="6" name="TextBox 5"/>
          <p:cNvSpPr txBox="1"/>
          <p:nvPr/>
        </p:nvSpPr>
        <p:spPr>
          <a:xfrm rot="366797">
            <a:off x="4279067" y="468715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M. </a:t>
            </a:r>
            <a:r>
              <a:rPr lang="en-US" b="1" dirty="0" err="1" smtClean="0"/>
              <a:t>Vantertramp</a:t>
            </a:r>
            <a:r>
              <a:rPr lang="en-US" b="1" dirty="0" smtClean="0"/>
              <a:t> </a:t>
            </a:r>
            <a:endParaRPr lang="fr-FR" b="1" dirty="0"/>
          </a:p>
        </p:txBody>
      </p:sp>
      <p:sp>
        <p:nvSpPr>
          <p:cNvPr id="7" name="TextBox 6"/>
          <p:cNvSpPr txBox="1"/>
          <p:nvPr/>
        </p:nvSpPr>
        <p:spPr>
          <a:xfrm rot="20850286">
            <a:off x="533400" y="49373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Mme</a:t>
            </a:r>
            <a:r>
              <a:rPr lang="en-US" b="1" dirty="0" smtClean="0"/>
              <a:t> </a:t>
            </a:r>
            <a:r>
              <a:rPr lang="en-US" b="1" dirty="0" err="1" smtClean="0"/>
              <a:t>Vandertramp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 rot="20850286">
            <a:off x="5205091" y="5494678"/>
            <a:ext cx="3394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Mme et Mlle </a:t>
            </a:r>
            <a:r>
              <a:rPr lang="fr-FR" b="1" dirty="0" err="1" smtClean="0"/>
              <a:t>Vanderdtramp</a:t>
            </a:r>
            <a:r>
              <a:rPr lang="fr-FR" b="1" dirty="0" smtClean="0"/>
              <a:t> </a:t>
            </a:r>
            <a:endParaRPr lang="fr-FR" b="1" dirty="0"/>
          </a:p>
        </p:txBody>
      </p:sp>
      <p:sp>
        <p:nvSpPr>
          <p:cNvPr id="10" name="TextBox 9"/>
          <p:cNvSpPr txBox="1"/>
          <p:nvPr/>
        </p:nvSpPr>
        <p:spPr>
          <a:xfrm rot="366797">
            <a:off x="2450266" y="55650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Les </a:t>
            </a:r>
            <a:r>
              <a:rPr lang="en-US" b="1" dirty="0" err="1" smtClean="0"/>
              <a:t>Vandertramps</a:t>
            </a:r>
            <a:endParaRPr lang="fr-FR" b="1" dirty="0"/>
          </a:p>
        </p:txBody>
      </p:sp>
      <p:pic>
        <p:nvPicPr>
          <p:cNvPr id="8" name="Picture 7" descr="imgres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58" y="304800"/>
            <a:ext cx="37973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319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6" grpId="1"/>
      <p:bldP spid="7" grpId="0"/>
      <p:bldP spid="7" grpId="1"/>
      <p:bldP spid="9" grpId="0"/>
      <p:bldP spid="9" grpId="1"/>
      <p:bldP spid="10" grpId="0"/>
      <p:bldP spid="10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 </a:t>
            </a:r>
            <a:r>
              <a:rPr lang="en-US" dirty="0" err="1" smtClean="0"/>
              <a:t>est-ce</a:t>
            </a:r>
            <a:r>
              <a:rPr lang="en-US" dirty="0"/>
              <a:t>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813" y="2438400"/>
            <a:ext cx="7983537" cy="1371600"/>
          </a:xfrm>
        </p:spPr>
        <p:txBody>
          <a:bodyPr>
            <a:normAutofit/>
          </a:bodyPr>
          <a:lstStyle/>
          <a:p>
            <a:pPr marL="82550" indent="0">
              <a:buNone/>
            </a:pPr>
            <a:r>
              <a:rPr lang="en-US" sz="4000" dirty="0" smtClean="0"/>
              <a:t>___________</a:t>
            </a:r>
            <a:r>
              <a:rPr lang="en-US" sz="4000" dirty="0" err="1" smtClean="0"/>
              <a:t>sont</a:t>
            </a:r>
            <a:r>
              <a:rPr lang="en-US" sz="4000" dirty="0" smtClean="0"/>
              <a:t> </a:t>
            </a:r>
            <a:r>
              <a:rPr lang="en-US" sz="4000" b="1" dirty="0" err="1" smtClean="0"/>
              <a:t>arrivés</a:t>
            </a:r>
            <a:r>
              <a:rPr lang="en-US" sz="4000" dirty="0" smtClean="0"/>
              <a:t> à Marseille </a:t>
            </a:r>
            <a:r>
              <a:rPr lang="en-US" sz="4000" dirty="0" err="1" smtClean="0"/>
              <a:t>en</a:t>
            </a:r>
            <a:r>
              <a:rPr lang="en-US" sz="4000" dirty="0" smtClean="0"/>
              <a:t> train. </a:t>
            </a:r>
            <a:endParaRPr lang="fr-FR" sz="4000" dirty="0"/>
          </a:p>
        </p:txBody>
      </p:sp>
      <p:sp>
        <p:nvSpPr>
          <p:cNvPr id="6" name="TextBox 5"/>
          <p:cNvSpPr txBox="1"/>
          <p:nvPr/>
        </p:nvSpPr>
        <p:spPr>
          <a:xfrm rot="366797">
            <a:off x="4279067" y="468715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M. </a:t>
            </a:r>
            <a:r>
              <a:rPr lang="en-US" b="1" dirty="0" err="1" smtClean="0"/>
              <a:t>Vantertramp</a:t>
            </a:r>
            <a:r>
              <a:rPr lang="en-US" b="1" dirty="0" smtClean="0"/>
              <a:t> </a:t>
            </a:r>
            <a:endParaRPr lang="fr-FR" b="1" dirty="0"/>
          </a:p>
        </p:txBody>
      </p:sp>
      <p:sp>
        <p:nvSpPr>
          <p:cNvPr id="7" name="TextBox 6"/>
          <p:cNvSpPr txBox="1"/>
          <p:nvPr/>
        </p:nvSpPr>
        <p:spPr>
          <a:xfrm rot="20850286">
            <a:off x="533400" y="49373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Mme</a:t>
            </a:r>
            <a:r>
              <a:rPr lang="en-US" b="1" dirty="0" smtClean="0"/>
              <a:t> </a:t>
            </a:r>
            <a:r>
              <a:rPr lang="en-US" b="1" dirty="0" err="1" smtClean="0"/>
              <a:t>Vandertramp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 rot="20850286">
            <a:off x="5205091" y="5494678"/>
            <a:ext cx="3394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Mme et Mlle </a:t>
            </a:r>
            <a:r>
              <a:rPr lang="fr-FR" b="1" dirty="0" err="1" smtClean="0"/>
              <a:t>Vanderdtramp</a:t>
            </a:r>
            <a:r>
              <a:rPr lang="fr-FR" b="1" dirty="0" smtClean="0"/>
              <a:t> </a:t>
            </a:r>
            <a:endParaRPr lang="fr-FR" b="1" dirty="0"/>
          </a:p>
        </p:txBody>
      </p:sp>
      <p:sp>
        <p:nvSpPr>
          <p:cNvPr id="10" name="TextBox 9"/>
          <p:cNvSpPr txBox="1"/>
          <p:nvPr/>
        </p:nvSpPr>
        <p:spPr>
          <a:xfrm rot="366797">
            <a:off x="2450266" y="55650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Les </a:t>
            </a:r>
            <a:r>
              <a:rPr lang="en-US" b="1" dirty="0" err="1" smtClean="0"/>
              <a:t>Vandertramps</a:t>
            </a:r>
            <a:endParaRPr lang="fr-FR" b="1" dirty="0"/>
          </a:p>
        </p:txBody>
      </p:sp>
      <p:pic>
        <p:nvPicPr>
          <p:cNvPr id="8" name="Picture 7" descr="imgres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58" y="304800"/>
            <a:ext cx="37973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10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6" grpId="1"/>
      <p:bldP spid="7" grpId="0"/>
      <p:bldP spid="7" grpId="1"/>
      <p:bldP spid="9" grpId="0"/>
      <p:bldP spid="9" grpId="1"/>
      <p:bldP spid="10" grpId="0"/>
      <p:bldP spid="10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 </a:t>
            </a:r>
            <a:r>
              <a:rPr lang="en-US" dirty="0" err="1" smtClean="0"/>
              <a:t>est-ce</a:t>
            </a:r>
            <a:r>
              <a:rPr lang="en-US" dirty="0"/>
              <a:t>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933" y="2438400"/>
            <a:ext cx="8116417" cy="1371600"/>
          </a:xfrm>
        </p:spPr>
        <p:txBody>
          <a:bodyPr>
            <a:normAutofit/>
          </a:bodyPr>
          <a:lstStyle/>
          <a:p>
            <a:pPr marL="82550" indent="0">
              <a:buNone/>
            </a:pPr>
            <a:r>
              <a:rPr lang="en-US" sz="4000" dirty="0" smtClean="0"/>
              <a:t>___________</a:t>
            </a:r>
            <a:r>
              <a:rPr lang="en-US" sz="4000" dirty="0" err="1" smtClean="0"/>
              <a:t>sont</a:t>
            </a:r>
            <a:r>
              <a:rPr lang="en-US" sz="4000" dirty="0" smtClean="0"/>
              <a:t> </a:t>
            </a:r>
            <a:r>
              <a:rPr lang="en-US" sz="4000" b="1" dirty="0" err="1" smtClean="0"/>
              <a:t>tombées</a:t>
            </a:r>
            <a:r>
              <a:rPr lang="en-US" sz="4000" b="1" dirty="0" smtClean="0"/>
              <a:t> </a:t>
            </a:r>
            <a:r>
              <a:rPr lang="en-US" sz="4000" dirty="0" err="1" smtClean="0"/>
              <a:t>dans</a:t>
            </a:r>
            <a:r>
              <a:rPr lang="en-US" sz="4000" dirty="0" smtClean="0"/>
              <a:t> la </a:t>
            </a:r>
            <a:r>
              <a:rPr lang="en-US" sz="4000" dirty="0" err="1" smtClean="0"/>
              <a:t>mer</a:t>
            </a:r>
            <a:r>
              <a:rPr lang="en-US" sz="4000" dirty="0" smtClean="0"/>
              <a:t> </a:t>
            </a:r>
            <a:r>
              <a:rPr lang="en-US" sz="4000" dirty="0" err="1" smtClean="0"/>
              <a:t>Méditerranée</a:t>
            </a:r>
            <a:r>
              <a:rPr lang="en-US" sz="4000" dirty="0" smtClean="0"/>
              <a:t>.</a:t>
            </a:r>
            <a:endParaRPr lang="fr-FR" sz="4000" dirty="0"/>
          </a:p>
        </p:txBody>
      </p:sp>
      <p:sp>
        <p:nvSpPr>
          <p:cNvPr id="6" name="TextBox 5"/>
          <p:cNvSpPr txBox="1"/>
          <p:nvPr/>
        </p:nvSpPr>
        <p:spPr>
          <a:xfrm rot="366797">
            <a:off x="4279067" y="468715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M. </a:t>
            </a:r>
            <a:r>
              <a:rPr lang="en-US" b="1" dirty="0" err="1" smtClean="0"/>
              <a:t>Vantertramp</a:t>
            </a:r>
            <a:r>
              <a:rPr lang="en-US" b="1" dirty="0" smtClean="0"/>
              <a:t> </a:t>
            </a:r>
            <a:endParaRPr lang="fr-FR" b="1" dirty="0"/>
          </a:p>
        </p:txBody>
      </p:sp>
      <p:sp>
        <p:nvSpPr>
          <p:cNvPr id="7" name="TextBox 6"/>
          <p:cNvSpPr txBox="1"/>
          <p:nvPr/>
        </p:nvSpPr>
        <p:spPr>
          <a:xfrm rot="20850286">
            <a:off x="533400" y="49373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Mme</a:t>
            </a:r>
            <a:r>
              <a:rPr lang="en-US" b="1" dirty="0" smtClean="0"/>
              <a:t> </a:t>
            </a:r>
            <a:r>
              <a:rPr lang="en-US" b="1" dirty="0" err="1" smtClean="0"/>
              <a:t>Vandertramp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 rot="20850286">
            <a:off x="5205091" y="5494678"/>
            <a:ext cx="3394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Mme et Mlle </a:t>
            </a:r>
            <a:r>
              <a:rPr lang="fr-FR" b="1" dirty="0" err="1" smtClean="0"/>
              <a:t>Vanderdtramp</a:t>
            </a:r>
            <a:r>
              <a:rPr lang="fr-FR" b="1" dirty="0" smtClean="0"/>
              <a:t> </a:t>
            </a:r>
            <a:endParaRPr lang="fr-FR" b="1" dirty="0"/>
          </a:p>
        </p:txBody>
      </p:sp>
      <p:sp>
        <p:nvSpPr>
          <p:cNvPr id="10" name="TextBox 9"/>
          <p:cNvSpPr txBox="1"/>
          <p:nvPr/>
        </p:nvSpPr>
        <p:spPr>
          <a:xfrm rot="366797">
            <a:off x="2450266" y="55650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Les </a:t>
            </a:r>
            <a:r>
              <a:rPr lang="en-US" b="1" dirty="0" err="1" smtClean="0"/>
              <a:t>Vandertramps</a:t>
            </a:r>
            <a:endParaRPr lang="fr-FR" b="1" dirty="0"/>
          </a:p>
        </p:txBody>
      </p:sp>
      <p:pic>
        <p:nvPicPr>
          <p:cNvPr id="8" name="Picture 7" descr="imgres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58" y="304800"/>
            <a:ext cx="37973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814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6" grpId="1"/>
      <p:bldP spid="7" grpId="0"/>
      <p:bldP spid="7" grpId="1"/>
      <p:bldP spid="9" grpId="0"/>
      <p:bldP spid="9" grpId="1"/>
      <p:bldP spid="10" grpId="0"/>
      <p:bldP spid="1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 </a:t>
            </a:r>
            <a:r>
              <a:rPr lang="en-US" dirty="0" err="1" smtClean="0"/>
              <a:t>est-ce</a:t>
            </a:r>
            <a:r>
              <a:rPr lang="en-US" dirty="0"/>
              <a:t>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438400"/>
            <a:ext cx="7499350" cy="1371600"/>
          </a:xfrm>
        </p:spPr>
        <p:txBody>
          <a:bodyPr>
            <a:normAutofit/>
          </a:bodyPr>
          <a:lstStyle/>
          <a:p>
            <a:pPr marL="82550" indent="0">
              <a:buNone/>
            </a:pPr>
            <a:r>
              <a:rPr lang="en-US" sz="4000" dirty="0" smtClean="0"/>
              <a:t>___________ </a:t>
            </a: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b="1" dirty="0" err="1" smtClean="0"/>
              <a:t>mont</a:t>
            </a:r>
            <a:r>
              <a:rPr lang="en-US" sz="4000" b="1" dirty="0" err="1" smtClean="0"/>
              <a:t>ée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dans</a:t>
            </a:r>
            <a:r>
              <a:rPr lang="en-US" sz="4000" b="1" dirty="0" smtClean="0"/>
              <a:t> la tour du Château </a:t>
            </a:r>
            <a:r>
              <a:rPr lang="en-US" sz="4000" b="1" dirty="0" err="1" smtClean="0"/>
              <a:t>d’If</a:t>
            </a:r>
            <a:r>
              <a:rPr lang="en-US" sz="4000" b="1" dirty="0" smtClean="0"/>
              <a:t>?</a:t>
            </a:r>
            <a:endParaRPr lang="fr-FR" sz="4000" dirty="0"/>
          </a:p>
        </p:txBody>
      </p:sp>
      <p:sp>
        <p:nvSpPr>
          <p:cNvPr id="6" name="TextBox 5"/>
          <p:cNvSpPr txBox="1"/>
          <p:nvPr/>
        </p:nvSpPr>
        <p:spPr>
          <a:xfrm rot="366797">
            <a:off x="4279067" y="468715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M. </a:t>
            </a:r>
            <a:r>
              <a:rPr lang="en-US" b="1" dirty="0" err="1" smtClean="0"/>
              <a:t>Vantertramp</a:t>
            </a:r>
            <a:r>
              <a:rPr lang="en-US" b="1" dirty="0" smtClean="0"/>
              <a:t> </a:t>
            </a:r>
            <a:endParaRPr lang="fr-FR" b="1" dirty="0"/>
          </a:p>
        </p:txBody>
      </p:sp>
      <p:sp>
        <p:nvSpPr>
          <p:cNvPr id="7" name="TextBox 6"/>
          <p:cNvSpPr txBox="1"/>
          <p:nvPr/>
        </p:nvSpPr>
        <p:spPr>
          <a:xfrm rot="20850286">
            <a:off x="533400" y="49373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Mme</a:t>
            </a:r>
            <a:r>
              <a:rPr lang="en-US" b="1" dirty="0" smtClean="0"/>
              <a:t> </a:t>
            </a:r>
            <a:r>
              <a:rPr lang="en-US" b="1" dirty="0" err="1" smtClean="0"/>
              <a:t>Vandertramp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 rot="20850286">
            <a:off x="5205091" y="5494678"/>
            <a:ext cx="3394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Mme et Mlle </a:t>
            </a:r>
            <a:r>
              <a:rPr lang="fr-FR" b="1" dirty="0" err="1" smtClean="0"/>
              <a:t>Vanderdtramp</a:t>
            </a:r>
            <a:r>
              <a:rPr lang="fr-FR" b="1" dirty="0" smtClean="0"/>
              <a:t> </a:t>
            </a:r>
            <a:endParaRPr lang="fr-FR" b="1" dirty="0"/>
          </a:p>
        </p:txBody>
      </p:sp>
      <p:sp>
        <p:nvSpPr>
          <p:cNvPr id="10" name="TextBox 9"/>
          <p:cNvSpPr txBox="1"/>
          <p:nvPr/>
        </p:nvSpPr>
        <p:spPr>
          <a:xfrm rot="366797">
            <a:off x="2450266" y="55650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Les </a:t>
            </a:r>
            <a:r>
              <a:rPr lang="en-US" b="1" dirty="0" err="1" smtClean="0"/>
              <a:t>Vandertramps</a:t>
            </a:r>
            <a:endParaRPr lang="fr-FR" b="1" dirty="0"/>
          </a:p>
        </p:txBody>
      </p:sp>
      <p:pic>
        <p:nvPicPr>
          <p:cNvPr id="4" name="Picture 3" descr="imgres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58" y="304800"/>
            <a:ext cx="37973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354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6" grpId="1"/>
      <p:bldP spid="7" grpId="0"/>
      <p:bldP spid="7" grpId="1"/>
      <p:bldP spid="9" grpId="0"/>
      <p:bldP spid="9" grpId="1"/>
      <p:bldP spid="10" grpId="0"/>
      <p:bldP spid="10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 </a:t>
            </a:r>
            <a:r>
              <a:rPr lang="en-US" dirty="0" err="1" smtClean="0"/>
              <a:t>est-ce</a:t>
            </a:r>
            <a:r>
              <a:rPr lang="en-US" dirty="0"/>
              <a:t>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438400"/>
            <a:ext cx="7499350" cy="1371600"/>
          </a:xfrm>
        </p:spPr>
        <p:txBody>
          <a:bodyPr>
            <a:normAutofit/>
          </a:bodyPr>
          <a:lstStyle/>
          <a:p>
            <a:pPr marL="82550" indent="0">
              <a:buNone/>
            </a:pPr>
            <a:r>
              <a:rPr lang="en-US" sz="4000" dirty="0" smtClean="0"/>
              <a:t>___________ </a:t>
            </a:r>
            <a:r>
              <a:rPr lang="en-US" sz="4000" dirty="0" err="1" smtClean="0"/>
              <a:t>sommes</a:t>
            </a:r>
            <a:r>
              <a:rPr lang="en-US" sz="4000" dirty="0" smtClean="0"/>
              <a:t> </a:t>
            </a:r>
            <a:r>
              <a:rPr lang="en-US" sz="4000" b="1" dirty="0" err="1" smtClean="0"/>
              <a:t>all</a:t>
            </a:r>
            <a:r>
              <a:rPr lang="en-US" sz="4000" b="1" dirty="0" err="1" smtClean="0"/>
              <a:t>ées</a:t>
            </a:r>
            <a:r>
              <a:rPr lang="en-US" sz="4000" b="1" dirty="0" smtClean="0"/>
              <a:t> en train </a:t>
            </a:r>
            <a:r>
              <a:rPr lang="en-US" sz="4000" b="1" dirty="0" err="1" smtClean="0"/>
              <a:t>à</a:t>
            </a:r>
            <a:r>
              <a:rPr lang="en-US" sz="4000" b="1" dirty="0" smtClean="0"/>
              <a:t> Marseilles</a:t>
            </a:r>
            <a:endParaRPr lang="fr-FR" sz="4000" dirty="0"/>
          </a:p>
        </p:txBody>
      </p:sp>
      <p:sp>
        <p:nvSpPr>
          <p:cNvPr id="6" name="TextBox 5"/>
          <p:cNvSpPr txBox="1"/>
          <p:nvPr/>
        </p:nvSpPr>
        <p:spPr>
          <a:xfrm rot="366797">
            <a:off x="4279067" y="468715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M. </a:t>
            </a:r>
            <a:r>
              <a:rPr lang="en-US" b="1" dirty="0" err="1" smtClean="0"/>
              <a:t>Vantertramp</a:t>
            </a:r>
            <a:r>
              <a:rPr lang="en-US" b="1" dirty="0" smtClean="0"/>
              <a:t> </a:t>
            </a:r>
            <a:endParaRPr lang="fr-FR" b="1" dirty="0"/>
          </a:p>
        </p:txBody>
      </p:sp>
      <p:sp>
        <p:nvSpPr>
          <p:cNvPr id="7" name="TextBox 6"/>
          <p:cNvSpPr txBox="1"/>
          <p:nvPr/>
        </p:nvSpPr>
        <p:spPr>
          <a:xfrm rot="20850286">
            <a:off x="533400" y="49373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Mme</a:t>
            </a:r>
            <a:r>
              <a:rPr lang="en-US" b="1" dirty="0" smtClean="0"/>
              <a:t> </a:t>
            </a:r>
            <a:r>
              <a:rPr lang="en-US" b="1" dirty="0" err="1" smtClean="0"/>
              <a:t>Vandertramp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 rot="20850286">
            <a:off x="5205091" y="5494678"/>
            <a:ext cx="3394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Mme et Mlle </a:t>
            </a:r>
            <a:r>
              <a:rPr lang="fr-FR" b="1" dirty="0" err="1" smtClean="0"/>
              <a:t>Vanderdtramp</a:t>
            </a:r>
            <a:r>
              <a:rPr lang="fr-FR" b="1" dirty="0" smtClean="0"/>
              <a:t> </a:t>
            </a:r>
            <a:endParaRPr lang="fr-FR" b="1" dirty="0"/>
          </a:p>
        </p:txBody>
      </p:sp>
      <p:sp>
        <p:nvSpPr>
          <p:cNvPr id="10" name="TextBox 9"/>
          <p:cNvSpPr txBox="1"/>
          <p:nvPr/>
        </p:nvSpPr>
        <p:spPr>
          <a:xfrm rot="366797">
            <a:off x="2450266" y="55650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Les </a:t>
            </a:r>
            <a:r>
              <a:rPr lang="en-US" b="1" dirty="0" err="1" smtClean="0"/>
              <a:t>Vandertramps</a:t>
            </a:r>
            <a:endParaRPr lang="fr-FR" b="1" dirty="0"/>
          </a:p>
        </p:txBody>
      </p:sp>
      <p:pic>
        <p:nvPicPr>
          <p:cNvPr id="4" name="Picture 3" descr="imgres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58" y="304800"/>
            <a:ext cx="37973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820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6" grpId="1"/>
      <p:bldP spid="7" grpId="0"/>
      <p:bldP spid="9" grpId="0"/>
      <p:bldP spid="9" grpId="1"/>
      <p:bldP spid="10" grpId="0"/>
      <p:bldP spid="10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 </a:t>
            </a:r>
            <a:r>
              <a:rPr lang="en-US" dirty="0" err="1" smtClean="0"/>
              <a:t>est-ce</a:t>
            </a:r>
            <a:r>
              <a:rPr lang="en-US" dirty="0"/>
              <a:t>?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438400"/>
            <a:ext cx="7499350" cy="1371600"/>
          </a:xfrm>
        </p:spPr>
        <p:txBody>
          <a:bodyPr>
            <a:normAutofit/>
          </a:bodyPr>
          <a:lstStyle/>
          <a:p>
            <a:pPr marL="82550" indent="0">
              <a:buNone/>
            </a:pPr>
            <a:r>
              <a:rPr lang="en-US" sz="4000" dirty="0" smtClean="0"/>
              <a:t>___________ </a:t>
            </a:r>
            <a:r>
              <a:rPr lang="en-US" sz="4000" dirty="0" err="1" smtClean="0"/>
              <a:t>est</a:t>
            </a:r>
            <a:r>
              <a:rPr lang="en-US" sz="4000" dirty="0" smtClean="0"/>
              <a:t> </a:t>
            </a:r>
            <a:r>
              <a:rPr lang="en-US" sz="4000" b="1" dirty="0" smtClean="0"/>
              <a:t>né</a:t>
            </a:r>
            <a:r>
              <a:rPr lang="en-US" sz="4000" dirty="0" smtClean="0"/>
              <a:t> en </a:t>
            </a:r>
            <a:r>
              <a:rPr lang="en-US" sz="4000" dirty="0" smtClean="0"/>
              <a:t>Provence.</a:t>
            </a:r>
            <a:endParaRPr lang="fr-FR" sz="4000" dirty="0"/>
          </a:p>
        </p:txBody>
      </p:sp>
      <p:sp>
        <p:nvSpPr>
          <p:cNvPr id="6" name="TextBox 5"/>
          <p:cNvSpPr txBox="1"/>
          <p:nvPr/>
        </p:nvSpPr>
        <p:spPr>
          <a:xfrm rot="366797">
            <a:off x="4279067" y="468715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M. </a:t>
            </a:r>
            <a:r>
              <a:rPr lang="en-US" b="1" dirty="0" err="1" smtClean="0"/>
              <a:t>Vantertramp</a:t>
            </a:r>
            <a:r>
              <a:rPr lang="en-US" b="1" dirty="0" smtClean="0"/>
              <a:t> </a:t>
            </a:r>
            <a:endParaRPr lang="fr-FR" b="1" dirty="0"/>
          </a:p>
        </p:txBody>
      </p:sp>
      <p:sp>
        <p:nvSpPr>
          <p:cNvPr id="7" name="TextBox 6"/>
          <p:cNvSpPr txBox="1"/>
          <p:nvPr/>
        </p:nvSpPr>
        <p:spPr>
          <a:xfrm rot="20850286">
            <a:off x="533400" y="49373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Mme</a:t>
            </a:r>
            <a:r>
              <a:rPr lang="en-US" b="1" dirty="0" smtClean="0"/>
              <a:t> </a:t>
            </a:r>
            <a:r>
              <a:rPr lang="en-US" b="1" dirty="0" err="1" smtClean="0"/>
              <a:t>Vandertramp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 rot="20850286">
            <a:off x="5205091" y="5494678"/>
            <a:ext cx="3394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Mme et Mlle </a:t>
            </a:r>
            <a:r>
              <a:rPr lang="fr-FR" b="1" dirty="0" err="1" smtClean="0"/>
              <a:t>Vanderdtramp</a:t>
            </a:r>
            <a:r>
              <a:rPr lang="fr-FR" b="1" dirty="0" smtClean="0"/>
              <a:t> </a:t>
            </a:r>
            <a:endParaRPr lang="fr-FR" b="1" dirty="0"/>
          </a:p>
        </p:txBody>
      </p:sp>
      <p:sp>
        <p:nvSpPr>
          <p:cNvPr id="10" name="TextBox 9"/>
          <p:cNvSpPr txBox="1"/>
          <p:nvPr/>
        </p:nvSpPr>
        <p:spPr>
          <a:xfrm rot="366797">
            <a:off x="2450266" y="55650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Les </a:t>
            </a:r>
            <a:r>
              <a:rPr lang="en-US" b="1" dirty="0" err="1" smtClean="0"/>
              <a:t>Vandertramps</a:t>
            </a:r>
            <a:endParaRPr lang="fr-FR" b="1" dirty="0"/>
          </a:p>
        </p:txBody>
      </p:sp>
      <p:pic>
        <p:nvPicPr>
          <p:cNvPr id="4" name="Picture 3" descr="imgres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58" y="304800"/>
            <a:ext cx="37973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437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6" grpId="1"/>
      <p:bldP spid="7" grpId="0"/>
      <p:bldP spid="7" grpId="1"/>
      <p:bldP spid="9" grpId="0"/>
      <p:bldP spid="9" grpId="1"/>
      <p:bldP spid="10" grpId="0"/>
      <p:bldP spid="10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6857" y="0"/>
            <a:ext cx="4426743" cy="1779293"/>
          </a:xfrm>
        </p:spPr>
        <p:txBody>
          <a:bodyPr/>
          <a:lstStyle/>
          <a:p>
            <a:r>
              <a:rPr lang="en-US" sz="4000" dirty="0"/>
              <a:t>A qui </a:t>
            </a:r>
            <a:r>
              <a:rPr lang="en-US" sz="4000" dirty="0" err="1"/>
              <a:t>est-ce</a:t>
            </a:r>
            <a:r>
              <a:rPr lang="en-US" sz="4000" dirty="0"/>
              <a:t> </a:t>
            </a:r>
            <a:r>
              <a:rPr lang="en-US" sz="4000" dirty="0" err="1"/>
              <a:t>que</a:t>
            </a:r>
            <a:r>
              <a:rPr lang="en-US" sz="4000" dirty="0"/>
              <a:t> l’ on </a:t>
            </a:r>
            <a:r>
              <a:rPr lang="en-US" sz="4000" dirty="0" err="1"/>
              <a:t>parle</a:t>
            </a:r>
            <a:r>
              <a:rPr lang="en-US" sz="4000" dirty="0"/>
              <a:t>?</a:t>
            </a:r>
            <a:endParaRPr lang="fr-FR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438400"/>
            <a:ext cx="7499350" cy="1371600"/>
          </a:xfrm>
        </p:spPr>
        <p:txBody>
          <a:bodyPr>
            <a:normAutofit/>
          </a:bodyPr>
          <a:lstStyle/>
          <a:p>
            <a:pPr marL="82550" indent="0">
              <a:buNone/>
            </a:pPr>
            <a:r>
              <a:rPr lang="en-US" sz="4000" dirty="0" smtClean="0"/>
              <a:t>___________ </a:t>
            </a:r>
            <a:r>
              <a:rPr lang="en-US" sz="4000" dirty="0" err="1" smtClean="0"/>
              <a:t>es</a:t>
            </a:r>
            <a:r>
              <a:rPr lang="en-US" sz="4000" dirty="0" smtClean="0"/>
              <a:t> </a:t>
            </a:r>
            <a:r>
              <a:rPr lang="en-US" sz="4000" b="1" dirty="0" err="1" smtClean="0"/>
              <a:t>mont</a:t>
            </a:r>
            <a:r>
              <a:rPr lang="en-US" sz="4000" b="1" dirty="0" err="1" smtClean="0"/>
              <a:t>ée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dans</a:t>
            </a:r>
            <a:r>
              <a:rPr lang="en-US" sz="4000" b="1" dirty="0" smtClean="0"/>
              <a:t> la tour du Château </a:t>
            </a:r>
            <a:r>
              <a:rPr lang="en-US" sz="4000" b="1" dirty="0" err="1" smtClean="0"/>
              <a:t>d’If</a:t>
            </a:r>
            <a:r>
              <a:rPr lang="en-US" sz="4000" dirty="0" smtClean="0"/>
              <a:t>.</a:t>
            </a:r>
            <a:endParaRPr lang="fr-FR" sz="4000" dirty="0"/>
          </a:p>
        </p:txBody>
      </p:sp>
      <p:sp>
        <p:nvSpPr>
          <p:cNvPr id="6" name="TextBox 5"/>
          <p:cNvSpPr txBox="1"/>
          <p:nvPr/>
        </p:nvSpPr>
        <p:spPr>
          <a:xfrm rot="366797">
            <a:off x="4279067" y="4687158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M. </a:t>
            </a:r>
            <a:r>
              <a:rPr lang="en-US" b="1" dirty="0" err="1" smtClean="0"/>
              <a:t>Vantertramp</a:t>
            </a:r>
            <a:r>
              <a:rPr lang="en-US" b="1" dirty="0" smtClean="0"/>
              <a:t> </a:t>
            </a:r>
            <a:endParaRPr lang="fr-FR" b="1" dirty="0"/>
          </a:p>
        </p:txBody>
      </p:sp>
      <p:sp>
        <p:nvSpPr>
          <p:cNvPr id="7" name="TextBox 6"/>
          <p:cNvSpPr txBox="1"/>
          <p:nvPr/>
        </p:nvSpPr>
        <p:spPr>
          <a:xfrm rot="20850286">
            <a:off x="533400" y="4937301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Mme</a:t>
            </a:r>
            <a:r>
              <a:rPr lang="en-US" b="1" dirty="0" smtClean="0"/>
              <a:t> </a:t>
            </a:r>
            <a:r>
              <a:rPr lang="en-US" b="1" dirty="0" err="1" smtClean="0"/>
              <a:t>Vandertramp</a:t>
            </a:r>
            <a:endParaRPr lang="fr-FR" b="1" dirty="0"/>
          </a:p>
        </p:txBody>
      </p:sp>
      <p:sp>
        <p:nvSpPr>
          <p:cNvPr id="9" name="TextBox 8"/>
          <p:cNvSpPr txBox="1"/>
          <p:nvPr/>
        </p:nvSpPr>
        <p:spPr>
          <a:xfrm rot="20850286">
            <a:off x="5205091" y="5494678"/>
            <a:ext cx="3394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Mme et Mlle </a:t>
            </a:r>
            <a:r>
              <a:rPr lang="fr-FR" b="1" dirty="0" err="1" smtClean="0"/>
              <a:t>Vanderdtramp</a:t>
            </a:r>
            <a:r>
              <a:rPr lang="fr-FR" b="1" dirty="0" smtClean="0"/>
              <a:t> </a:t>
            </a:r>
            <a:endParaRPr lang="fr-FR" b="1" dirty="0"/>
          </a:p>
        </p:txBody>
      </p:sp>
      <p:sp>
        <p:nvSpPr>
          <p:cNvPr id="10" name="TextBox 9"/>
          <p:cNvSpPr txBox="1"/>
          <p:nvPr/>
        </p:nvSpPr>
        <p:spPr>
          <a:xfrm rot="366797">
            <a:off x="2450266" y="5565084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Les </a:t>
            </a:r>
            <a:r>
              <a:rPr lang="en-US" b="1" dirty="0" err="1" smtClean="0"/>
              <a:t>Vandertramps</a:t>
            </a:r>
            <a:endParaRPr lang="fr-FR" b="1" dirty="0"/>
          </a:p>
        </p:txBody>
      </p:sp>
      <p:pic>
        <p:nvPicPr>
          <p:cNvPr id="4" name="Picture 3" descr="imgres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58" y="304800"/>
            <a:ext cx="3797300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1631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6" grpId="1"/>
      <p:bldP spid="7" grpId="0"/>
      <p:bldP spid="7" grpId="1"/>
      <p:bldP spid="9" grpId="0"/>
      <p:bldP spid="9" grpId="1"/>
      <p:bldP spid="10" grpId="0"/>
      <p:bldP spid="10" grpId="1"/>
    </p:bldLst>
  </p:timing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148</TotalTime>
  <Words>352</Words>
  <Application>Microsoft Macintosh PowerPoint</Application>
  <PresentationFormat>On-screen Show (4:3)</PresentationFormat>
  <Paragraphs>78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Codex</vt:lpstr>
      <vt:lpstr>Unité 3 </vt:lpstr>
      <vt:lpstr>Contexte</vt:lpstr>
      <vt:lpstr>Qui est-ce?</vt:lpstr>
      <vt:lpstr>Qui est-ce?</vt:lpstr>
      <vt:lpstr>Qui est-ce?</vt:lpstr>
      <vt:lpstr>Qui est-ce?</vt:lpstr>
      <vt:lpstr>Qui est-ce?</vt:lpstr>
      <vt:lpstr>Qui est-ce?</vt:lpstr>
      <vt:lpstr>A qui est-ce que l’ on parle?</vt:lpstr>
      <vt:lpstr>A qui est-ce que l’ on parle?</vt:lpstr>
      <vt:lpstr>Qui parle?</vt:lpstr>
      <vt:lpstr>A qui est-ce que l’on parle?</vt:lpstr>
      <vt:lpstr>A qui est-ce que l’on parle?</vt:lpstr>
      <vt:lpstr>A qui est-ce que l’on parle?</vt:lpstr>
    </vt:vector>
  </TitlesOfParts>
  <Company>Fairfield Ludlowe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Unité 3 </dc:title>
  <dc:creator>Viviane Grebert</dc:creator>
  <cp:lastModifiedBy>Viviane Grebert</cp:lastModifiedBy>
  <cp:revision>24</cp:revision>
  <dcterms:created xsi:type="dcterms:W3CDTF">2011-11-23T14:35:08Z</dcterms:created>
  <dcterms:modified xsi:type="dcterms:W3CDTF">2014-12-12T21:28:10Z</dcterms:modified>
</cp:coreProperties>
</file>